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EDA5-2A1A-492A-9188-FFACD08C3377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4A91-3263-4976-A093-0ED44BD2B4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5583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EDA5-2A1A-492A-9188-FFACD08C3377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4A91-3263-4976-A093-0ED44BD2B4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666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EDA5-2A1A-492A-9188-FFACD08C3377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4A91-3263-4976-A093-0ED44BD2B40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5900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EDA5-2A1A-492A-9188-FFACD08C3377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4A91-3263-4976-A093-0ED44BD2B4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74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EDA5-2A1A-492A-9188-FFACD08C3377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4A91-3263-4976-A093-0ED44BD2B40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151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EDA5-2A1A-492A-9188-FFACD08C3377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4A91-3263-4976-A093-0ED44BD2B4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4150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EDA5-2A1A-492A-9188-FFACD08C3377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4A91-3263-4976-A093-0ED44BD2B4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7214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EDA5-2A1A-492A-9188-FFACD08C3377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4A91-3263-4976-A093-0ED44BD2B4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604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EDA5-2A1A-492A-9188-FFACD08C3377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4A91-3263-4976-A093-0ED44BD2B4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693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EDA5-2A1A-492A-9188-FFACD08C3377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4A91-3263-4976-A093-0ED44BD2B4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0504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EDA5-2A1A-492A-9188-FFACD08C3377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4A91-3263-4976-A093-0ED44BD2B4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413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EDA5-2A1A-492A-9188-FFACD08C3377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4A91-3263-4976-A093-0ED44BD2B4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691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EDA5-2A1A-492A-9188-FFACD08C3377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4A91-3263-4976-A093-0ED44BD2B4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185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EDA5-2A1A-492A-9188-FFACD08C3377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4A91-3263-4976-A093-0ED44BD2B4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831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EDA5-2A1A-492A-9188-FFACD08C3377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4A91-3263-4976-A093-0ED44BD2B4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381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EDA5-2A1A-492A-9188-FFACD08C3377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4A91-3263-4976-A093-0ED44BD2B4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980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CEDA5-2A1A-492A-9188-FFACD08C3377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13A4A91-3263-4976-A093-0ED44BD2B4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047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84584" y="692696"/>
            <a:ext cx="7846640" cy="470795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Экономикалық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iскерлiк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журналистика: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компаниялардың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қаржы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нарықтарының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экономиканың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қызметтерiн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жариялау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6400" dirty="0"/>
              <a:t>(c) 2004 </a:t>
            </a:r>
            <a:r>
              <a:rPr lang="ru-RU" sz="6400" dirty="0" err="1"/>
              <a:t>Журналистерге</a:t>
            </a:r>
            <a:r>
              <a:rPr lang="ru-RU" sz="6400" dirty="0"/>
              <a:t> </a:t>
            </a:r>
            <a:r>
              <a:rPr lang="ru-RU" sz="6400" dirty="0" err="1"/>
              <a:t>арналған</a:t>
            </a:r>
            <a:r>
              <a:rPr lang="ru-RU" sz="6400" dirty="0"/>
              <a:t> </a:t>
            </a:r>
            <a:r>
              <a:rPr lang="ru-RU" sz="6400" dirty="0" err="1"/>
              <a:t>Халықаралық</a:t>
            </a:r>
            <a:r>
              <a:rPr lang="ru-RU" sz="6400" dirty="0"/>
              <a:t> </a:t>
            </a:r>
            <a:r>
              <a:rPr lang="ru-RU" sz="6400" dirty="0" err="1"/>
              <a:t>Орталық</a:t>
            </a:r>
            <a:r>
              <a:rPr lang="ru-RU" sz="6400" dirty="0"/>
              <a:t>, Вашингтон, АҚШ</a:t>
            </a:r>
          </a:p>
          <a:p>
            <a:r>
              <a:rPr lang="ru-RU" sz="6400" dirty="0" err="1" smtClean="0"/>
              <a:t>Ағылшын</a:t>
            </a:r>
            <a:r>
              <a:rPr lang="ru-RU" sz="6400" dirty="0" smtClean="0"/>
              <a:t> </a:t>
            </a:r>
            <a:r>
              <a:rPr lang="ru-RU" sz="6400" dirty="0" err="1"/>
              <a:t>тiлiнен</a:t>
            </a:r>
            <a:r>
              <a:rPr lang="ru-RU" sz="6400" dirty="0"/>
              <a:t> </a:t>
            </a:r>
            <a:r>
              <a:rPr lang="ru-RU" sz="6400" dirty="0" err="1"/>
              <a:t>аударған</a:t>
            </a:r>
            <a:r>
              <a:rPr lang="ru-RU" sz="6400" dirty="0"/>
              <a:t> </a:t>
            </a:r>
            <a:r>
              <a:rPr lang="ru-RU" sz="6400" dirty="0" err="1"/>
              <a:t>Асем</a:t>
            </a:r>
            <a:r>
              <a:rPr lang="ru-RU" sz="6400" dirty="0"/>
              <a:t> </a:t>
            </a:r>
            <a:r>
              <a:rPr lang="ru-RU" sz="6400" dirty="0" err="1" smtClean="0"/>
              <a:t>Жакипова</a:t>
            </a:r>
            <a:endParaRPr lang="ru-RU" sz="6400" dirty="0" smtClean="0"/>
          </a:p>
          <a:p>
            <a:r>
              <a:rPr lang="kk-KZ" sz="6400" dirty="0" smtClean="0"/>
              <a:t>Авторлар:</a:t>
            </a:r>
            <a:r>
              <a:rPr lang="ru-RU" sz="6400" dirty="0"/>
              <a:t>Марджи </a:t>
            </a:r>
            <a:r>
              <a:rPr lang="ru-RU" sz="6400" dirty="0" err="1" smtClean="0"/>
              <a:t>Фрини</a:t>
            </a:r>
            <a:r>
              <a:rPr lang="ru-RU" sz="6400" dirty="0" smtClean="0"/>
              <a:t>, </a:t>
            </a:r>
            <a:r>
              <a:rPr lang="ru-RU" sz="6400" dirty="0"/>
              <a:t>Аня </a:t>
            </a:r>
            <a:r>
              <a:rPr lang="ru-RU" sz="6400" dirty="0" err="1" smtClean="0"/>
              <a:t>Шиффрин</a:t>
            </a:r>
            <a:r>
              <a:rPr lang="ru-RU" sz="6400" dirty="0" smtClean="0"/>
              <a:t>, </a:t>
            </a:r>
            <a:r>
              <a:rPr lang="ru-RU" sz="6400" dirty="0"/>
              <a:t>Джейн М. </a:t>
            </a:r>
            <a:r>
              <a:rPr lang="ru-RU" sz="6400" dirty="0" err="1"/>
              <a:t>Фолп</a:t>
            </a:r>
            <a:endParaRPr lang="ru-RU" sz="6400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Дайын</a:t>
            </a:r>
            <a:r>
              <a:rPr lang="ru-RU" b="1" dirty="0"/>
              <a:t> </a:t>
            </a:r>
            <a:r>
              <a:rPr lang="ru-RU" b="1" dirty="0" err="1"/>
              <a:t>баспасөз-релиздерiнен</a:t>
            </a:r>
            <a:r>
              <a:rPr lang="ru-RU" b="1" dirty="0"/>
              <a:t> </a:t>
            </a:r>
            <a:r>
              <a:rPr lang="ru-RU" b="1" dirty="0" err="1"/>
              <a:t>алшақтаңыз</a:t>
            </a:r>
            <a:r>
              <a:rPr lang="ru-RU" b="1" dirty="0"/>
              <a:t>, </a:t>
            </a:r>
            <a:r>
              <a:rPr lang="ru-RU" b="1" dirty="0" err="1"/>
              <a:t>жаңалықтарды</a:t>
            </a:r>
            <a:r>
              <a:rPr lang="ru-RU" b="1" dirty="0"/>
              <a:t> </a:t>
            </a:r>
            <a:r>
              <a:rPr lang="ru-RU" b="1" dirty="0" err="1"/>
              <a:t>табыңыз</a:t>
            </a:r>
            <a:endParaRPr lang="ru-RU" dirty="0"/>
          </a:p>
          <a:p>
            <a:r>
              <a:rPr lang="ru-RU" dirty="0" err="1"/>
              <a:t>Жақсы</a:t>
            </a:r>
            <a:r>
              <a:rPr lang="ru-RU" dirty="0"/>
              <a:t> бизнес-репортер </a:t>
            </a:r>
            <a:r>
              <a:rPr lang="ru-RU" dirty="0" err="1"/>
              <a:t>жалғыз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баспасөз-релизiнен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 smtClean="0"/>
              <a:t>баспасөз-конференциясынан</a:t>
            </a:r>
            <a:r>
              <a:rPr lang="ru-RU" dirty="0" smtClean="0"/>
              <a:t> </a:t>
            </a:r>
            <a:r>
              <a:rPr lang="ru-RU" dirty="0" err="1"/>
              <a:t>бiр</a:t>
            </a:r>
            <a:r>
              <a:rPr lang="ru-RU" dirty="0"/>
              <a:t> </a:t>
            </a:r>
            <a:r>
              <a:rPr lang="ru-RU" dirty="0" err="1"/>
              <a:t>оқиға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алған</a:t>
            </a:r>
            <a:r>
              <a:rPr lang="ru-RU" dirty="0"/>
              <a:t> </a:t>
            </a:r>
            <a:r>
              <a:rPr lang="ru-RU" dirty="0" err="1"/>
              <a:t>ақпаратқа</a:t>
            </a:r>
            <a:r>
              <a:rPr lang="ru-RU" dirty="0"/>
              <a:t> </a:t>
            </a:r>
            <a:r>
              <a:rPr lang="ru-RU" dirty="0" err="1"/>
              <a:t>қанағанттанбайды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Тек </a:t>
            </a:r>
            <a:r>
              <a:rPr lang="ru-RU" dirty="0" err="1" smtClean="0"/>
              <a:t>қана</a:t>
            </a:r>
            <a:r>
              <a:rPr lang="ru-RU" dirty="0"/>
              <a:t> </a:t>
            </a:r>
            <a:r>
              <a:rPr lang="ru-RU" dirty="0" err="1" smtClean="0"/>
              <a:t>баспасөз-релизiнде</a:t>
            </a:r>
            <a:r>
              <a:rPr lang="ru-RU" dirty="0" smtClean="0"/>
              <a:t> </a:t>
            </a:r>
            <a:r>
              <a:rPr lang="ru-RU" dirty="0" err="1"/>
              <a:t>берiлген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пайдаланғаннан</a:t>
            </a:r>
            <a:r>
              <a:rPr lang="ru-RU" dirty="0"/>
              <a:t> </a:t>
            </a:r>
            <a:r>
              <a:rPr lang="ru-RU" dirty="0" err="1"/>
              <a:t>гөрi</a:t>
            </a:r>
            <a:r>
              <a:rPr lang="ru-RU" dirty="0"/>
              <a:t> репортер </a:t>
            </a:r>
            <a:r>
              <a:rPr lang="ru-RU" dirty="0" err="1"/>
              <a:t>жаңалықты</a:t>
            </a:r>
            <a:r>
              <a:rPr lang="ru-RU" dirty="0"/>
              <a:t> </a:t>
            </a:r>
            <a:r>
              <a:rPr lang="ru-RU" dirty="0" err="1"/>
              <a:t>бiрiншi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/>
              <a:t>беруге</a:t>
            </a:r>
            <a:r>
              <a:rPr lang="ru-RU" dirty="0"/>
              <a:t> </a:t>
            </a:r>
            <a:r>
              <a:rPr lang="ru-RU" dirty="0" err="1"/>
              <a:t>тырысады</a:t>
            </a:r>
            <a:r>
              <a:rPr lang="ru-RU" dirty="0"/>
              <a:t>. </a:t>
            </a:r>
            <a:r>
              <a:rPr lang="ru-RU" dirty="0" err="1"/>
              <a:t>Жаңалықты</a:t>
            </a:r>
            <a:r>
              <a:rPr lang="ru-RU" dirty="0"/>
              <a:t> </a:t>
            </a:r>
            <a:r>
              <a:rPr lang="ru-RU" dirty="0" err="1"/>
              <a:t>бiрiншi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dirty="0" err="1" smtClean="0"/>
              <a:t>бергенде</a:t>
            </a:r>
            <a:r>
              <a:rPr lang="ru-RU" dirty="0" smtClean="0"/>
              <a:t> </a:t>
            </a:r>
            <a:r>
              <a:rPr lang="ru-RU" dirty="0"/>
              <a:t>репортер </a:t>
            </a:r>
            <a:r>
              <a:rPr lang="ru-RU" dirty="0" err="1"/>
              <a:t>iскерлiк</a:t>
            </a:r>
            <a:r>
              <a:rPr lang="ru-RU" dirty="0"/>
              <a:t> </a:t>
            </a:r>
            <a:r>
              <a:rPr lang="ru-RU" dirty="0" err="1" smtClean="0"/>
              <a:t>ортадағы</a:t>
            </a:r>
            <a:r>
              <a:rPr lang="ru-RU" dirty="0"/>
              <a:t> </a:t>
            </a:r>
            <a:r>
              <a:rPr lang="ru-RU" dirty="0" err="1" smtClean="0"/>
              <a:t>ақпарат</a:t>
            </a:r>
            <a:r>
              <a:rPr lang="ru-RU" dirty="0" smtClean="0"/>
              <a:t> </a:t>
            </a:r>
            <a:r>
              <a:rPr lang="ru-RU" dirty="0" err="1"/>
              <a:t>көздерiмен</a:t>
            </a:r>
            <a:r>
              <a:rPr lang="ru-RU" dirty="0"/>
              <a:t> </a:t>
            </a:r>
            <a:r>
              <a:rPr lang="ru-RU" dirty="0" err="1"/>
              <a:t>тұрақты</a:t>
            </a:r>
            <a:r>
              <a:rPr lang="ru-RU" dirty="0"/>
              <a:t> </a:t>
            </a:r>
            <a:r>
              <a:rPr lang="ru-RU" dirty="0" err="1"/>
              <a:t>байланысын</a:t>
            </a:r>
            <a:r>
              <a:rPr lang="ru-RU" dirty="0"/>
              <a:t> </a:t>
            </a:r>
            <a:r>
              <a:rPr lang="ru-RU" dirty="0" err="1"/>
              <a:t>пайдаланады</a:t>
            </a:r>
            <a:r>
              <a:rPr lang="ru-RU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8495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sz="4000" b="1" dirty="0" err="1" smtClean="0"/>
              <a:t>Сандарды</a:t>
            </a:r>
            <a:r>
              <a:rPr lang="ru-RU" sz="4000" b="1" dirty="0" smtClean="0"/>
              <a:t> </a:t>
            </a:r>
            <a:r>
              <a:rPr lang="ru-RU" sz="4000" b="1" dirty="0" err="1"/>
              <a:t>оқырмандар</a:t>
            </a:r>
            <a:r>
              <a:rPr lang="ru-RU" sz="4000" b="1" dirty="0"/>
              <a:t> мен </a:t>
            </a:r>
            <a:r>
              <a:rPr lang="ru-RU" sz="4000" b="1" dirty="0" err="1"/>
              <a:t>көрермендер</a:t>
            </a:r>
            <a:r>
              <a:rPr lang="ru-RU" sz="4000" b="1" dirty="0"/>
              <a:t> </a:t>
            </a:r>
            <a:r>
              <a:rPr lang="ru-RU" sz="4000" b="1" dirty="0" err="1"/>
              <a:t>үшiн</a:t>
            </a:r>
            <a:r>
              <a:rPr lang="ru-RU" sz="4000" b="1" dirty="0"/>
              <a:t> </a:t>
            </a:r>
            <a:r>
              <a:rPr lang="ru-RU" sz="4000" b="1" dirty="0" err="1"/>
              <a:t>түсiнiктi</a:t>
            </a:r>
            <a:r>
              <a:rPr lang="ru-RU" sz="4000" b="1" dirty="0"/>
              <a:t> </a:t>
            </a:r>
            <a:r>
              <a:rPr lang="ru-RU" sz="4000" b="1" dirty="0" err="1" smtClean="0"/>
              <a:t>етіп</a:t>
            </a:r>
            <a:r>
              <a:rPr lang="ru-RU" sz="4000" b="1" dirty="0" smtClean="0"/>
              <a:t> </a:t>
            </a:r>
            <a:r>
              <a:rPr lang="ru-RU" sz="4000" b="1" dirty="0" err="1"/>
              <a:t>берiңiз</a:t>
            </a: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25963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Бизнес </a:t>
            </a:r>
            <a:r>
              <a:rPr lang="ru-RU" dirty="0" err="1"/>
              <a:t>жайындағы</a:t>
            </a:r>
            <a:r>
              <a:rPr lang="ru-RU" dirty="0"/>
              <a:t> </a:t>
            </a:r>
            <a:r>
              <a:rPr lang="ru-RU" dirty="0" err="1"/>
              <a:t>кез</a:t>
            </a:r>
            <a:r>
              <a:rPr lang="ru-RU" dirty="0"/>
              <a:t> </a:t>
            </a:r>
            <a:r>
              <a:rPr lang="ru-RU" dirty="0" err="1"/>
              <a:t>келген</a:t>
            </a:r>
            <a:r>
              <a:rPr lang="ru-RU" dirty="0"/>
              <a:t> </a:t>
            </a:r>
            <a:r>
              <a:rPr lang="ru-RU" dirty="0" err="1"/>
              <a:t>мақала</a:t>
            </a:r>
            <a:r>
              <a:rPr lang="ru-RU" dirty="0"/>
              <a:t> </a:t>
            </a:r>
            <a:r>
              <a:rPr lang="ru-RU" dirty="0" err="1"/>
              <a:t>сандардың</a:t>
            </a:r>
            <a:r>
              <a:rPr lang="ru-RU" dirty="0"/>
              <a:t> </a:t>
            </a:r>
            <a:r>
              <a:rPr lang="ru-RU" dirty="0" err="1"/>
              <a:t>болуын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 </a:t>
            </a:r>
            <a:r>
              <a:rPr lang="ru-RU" dirty="0" err="1"/>
              <a:t>етедi</a:t>
            </a:r>
            <a:r>
              <a:rPr lang="ru-RU" dirty="0"/>
              <a:t>,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анық</a:t>
            </a:r>
            <a:r>
              <a:rPr lang="ru-RU" dirty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түсiнiктi</a:t>
            </a:r>
            <a:r>
              <a:rPr lang="ru-RU" dirty="0" smtClean="0"/>
              <a:t> </a:t>
            </a:r>
            <a:r>
              <a:rPr lang="ru-RU" dirty="0" err="1"/>
              <a:t>етiп</a:t>
            </a:r>
            <a:r>
              <a:rPr lang="ru-RU" dirty="0"/>
              <a:t> беру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</a:t>
            </a:r>
            <a:r>
              <a:rPr lang="ru-RU" dirty="0" err="1"/>
              <a:t>жайт</a:t>
            </a:r>
            <a:r>
              <a:rPr lang="ru-RU" dirty="0"/>
              <a:t>. </a:t>
            </a:r>
            <a:r>
              <a:rPr lang="ru-RU" dirty="0" err="1"/>
              <a:t>Мүмкiндiгiнше</a:t>
            </a:r>
            <a:r>
              <a:rPr lang="ru-RU" dirty="0"/>
              <a:t>, </a:t>
            </a:r>
            <a:r>
              <a:rPr lang="ru-RU" dirty="0" err="1"/>
              <a:t>кесте</a:t>
            </a:r>
            <a:r>
              <a:rPr lang="ru-RU" dirty="0"/>
              <a:t> мен </a:t>
            </a:r>
            <a:r>
              <a:rPr lang="ru-RU" dirty="0" err="1" smtClean="0"/>
              <a:t>сызбаларды</a:t>
            </a:r>
            <a:r>
              <a:rPr lang="ru-RU" dirty="0"/>
              <a:t> </a:t>
            </a:r>
            <a:r>
              <a:rPr lang="ru-RU" dirty="0" err="1" smtClean="0"/>
              <a:t>пайдаланыңыз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мақалаларды</a:t>
            </a:r>
            <a:r>
              <a:rPr lang="ru-RU" dirty="0"/>
              <a:t> </a:t>
            </a:r>
            <a:r>
              <a:rPr lang="ru-RU" dirty="0" err="1"/>
              <a:t>түсiнiксiз</a:t>
            </a:r>
            <a:r>
              <a:rPr lang="ru-RU" dirty="0"/>
              <a:t> </a:t>
            </a:r>
            <a:r>
              <a:rPr lang="ru-RU" dirty="0" err="1"/>
              <a:t>статистикамен</a:t>
            </a:r>
            <a:r>
              <a:rPr lang="ru-RU" dirty="0"/>
              <a:t> </a:t>
            </a:r>
            <a:r>
              <a:rPr lang="ru-RU" dirty="0" err="1"/>
              <a:t>толтырудан</a:t>
            </a:r>
            <a:r>
              <a:rPr lang="ru-RU" dirty="0"/>
              <a:t> </a:t>
            </a:r>
            <a:r>
              <a:rPr lang="ru-RU" dirty="0" err="1"/>
              <a:t>сақтайды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3741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Бизнес-</a:t>
            </a:r>
            <a:r>
              <a:rPr lang="ru-RU" b="1" dirty="0" err="1"/>
              <a:t>мақалаларды</a:t>
            </a:r>
            <a:r>
              <a:rPr lang="ru-RU" b="1" dirty="0"/>
              <a:t> </a:t>
            </a:r>
            <a:r>
              <a:rPr lang="ru-RU" b="1" dirty="0" err="1"/>
              <a:t>жазу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Бизнес-</a:t>
            </a:r>
            <a:r>
              <a:rPr lang="ru-RU" dirty="0" err="1" smtClean="0"/>
              <a:t>мақаланың</a:t>
            </a:r>
            <a:r>
              <a:rPr lang="ru-RU" dirty="0" smtClean="0"/>
              <a:t> </a:t>
            </a:r>
            <a:r>
              <a:rPr lang="ru-RU" dirty="0" err="1"/>
              <a:t>жақсысы</a:t>
            </a:r>
            <a:r>
              <a:rPr lang="ru-RU" dirty="0"/>
              <a:t> </a:t>
            </a:r>
            <a:r>
              <a:rPr lang="ru-RU" dirty="0" err="1"/>
              <a:t>оқырманды</a:t>
            </a:r>
            <a:r>
              <a:rPr lang="ru-RU" dirty="0"/>
              <a:t> </a:t>
            </a:r>
            <a:r>
              <a:rPr lang="ru-RU" dirty="0" err="1"/>
              <a:t>тартатын</a:t>
            </a:r>
            <a:r>
              <a:rPr lang="ru-RU" dirty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/>
              <a:t>қызықтыратын</a:t>
            </a:r>
            <a:r>
              <a:rPr lang="ru-RU" dirty="0"/>
              <a:t> </a:t>
            </a:r>
            <a:r>
              <a:rPr lang="ru-RU" dirty="0" err="1" smtClean="0"/>
              <a:t>бiрiншi</a:t>
            </a:r>
            <a:r>
              <a:rPr lang="ru-RU" dirty="0"/>
              <a:t> </a:t>
            </a:r>
            <a:r>
              <a:rPr lang="ru-RU" dirty="0" err="1" smtClean="0"/>
              <a:t>параграфты</a:t>
            </a:r>
            <a:r>
              <a:rPr lang="ru-RU" dirty="0" smtClean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лидтi</a:t>
            </a:r>
            <a:r>
              <a:rPr lang="ru-RU" dirty="0"/>
              <a:t> </a:t>
            </a:r>
            <a:r>
              <a:rPr lang="ru-RU" dirty="0" err="1"/>
              <a:t>талап</a:t>
            </a:r>
            <a:r>
              <a:rPr lang="ru-RU" dirty="0"/>
              <a:t> </a:t>
            </a:r>
            <a:r>
              <a:rPr lang="ru-RU" dirty="0" err="1"/>
              <a:t>етедi</a:t>
            </a:r>
            <a:r>
              <a:rPr lang="ru-RU" dirty="0"/>
              <a:t>. </a:t>
            </a:r>
            <a:r>
              <a:rPr lang="ru-RU" dirty="0" err="1"/>
              <a:t>Кейде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сандарды</a:t>
            </a:r>
            <a:r>
              <a:rPr lang="ru-RU" dirty="0"/>
              <a:t> </a:t>
            </a:r>
            <a:r>
              <a:rPr lang="ru-RU" dirty="0" err="1"/>
              <a:t>қолдану</a:t>
            </a:r>
            <a:r>
              <a:rPr lang="ru-RU" dirty="0"/>
              <a:t> </a:t>
            </a:r>
            <a:r>
              <a:rPr lang="ru-RU" dirty="0" err="1" smtClean="0"/>
              <a:t>арқылы</a:t>
            </a:r>
            <a:r>
              <a:rPr lang="ru-RU" dirty="0" smtClean="0"/>
              <a:t> </a:t>
            </a:r>
            <a:r>
              <a:rPr lang="ru-RU" dirty="0" err="1" smtClean="0"/>
              <a:t>бiрiншi</a:t>
            </a:r>
            <a:r>
              <a:rPr lang="ru-RU" dirty="0" smtClean="0"/>
              <a:t> абзац </a:t>
            </a:r>
            <a:r>
              <a:rPr lang="ru-RU" dirty="0" err="1" smtClean="0"/>
              <a:t>жасалады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6068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Жиi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мақала</a:t>
            </a:r>
            <a:r>
              <a:rPr lang="ru-RU" dirty="0"/>
              <a:t> </a:t>
            </a:r>
            <a:r>
              <a:rPr lang="ru-RU" dirty="0" err="1"/>
              <a:t>тақырыбына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бiр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адамды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оқиғаны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суреттеудi</a:t>
            </a:r>
            <a:r>
              <a:rPr lang="ru-RU" dirty="0"/>
              <a:t> </a:t>
            </a:r>
            <a:r>
              <a:rPr lang="ru-RU" dirty="0" err="1"/>
              <a:t>репортерлер</a:t>
            </a:r>
            <a:r>
              <a:rPr lang="ru-RU" dirty="0"/>
              <a:t> </a:t>
            </a:r>
            <a:r>
              <a:rPr lang="ru-RU" dirty="0" err="1"/>
              <a:t>жақсы</a:t>
            </a:r>
            <a:r>
              <a:rPr lang="ru-RU" dirty="0"/>
              <a:t> </a:t>
            </a:r>
            <a:r>
              <a:rPr lang="ru-RU" dirty="0" err="1"/>
              <a:t>көредi</a:t>
            </a:r>
            <a:r>
              <a:rPr lang="ru-RU" dirty="0"/>
              <a:t>, </a:t>
            </a:r>
            <a:r>
              <a:rPr lang="ru-RU" dirty="0" err="1"/>
              <a:t>өйткенi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мақалаға</a:t>
            </a:r>
            <a:r>
              <a:rPr lang="ru-RU" dirty="0"/>
              <a:t> «</a:t>
            </a:r>
            <a:r>
              <a:rPr lang="ru-RU" dirty="0" err="1"/>
              <a:t>адам</a:t>
            </a:r>
            <a:r>
              <a:rPr lang="ru-RU" dirty="0"/>
              <a:t> </a:t>
            </a:r>
            <a:r>
              <a:rPr lang="ru-RU" dirty="0" err="1"/>
              <a:t>келбетiн</a:t>
            </a:r>
            <a:r>
              <a:rPr lang="ru-RU" dirty="0"/>
              <a:t>» беру </a:t>
            </a:r>
            <a:r>
              <a:rPr lang="ru-RU" dirty="0" err="1" smtClean="0"/>
              <a:t>үшiн</a:t>
            </a:r>
            <a:r>
              <a:rPr lang="ru-RU" dirty="0"/>
              <a:t> </a:t>
            </a:r>
            <a:r>
              <a:rPr lang="ru-RU" dirty="0" err="1" smtClean="0"/>
              <a:t>қажет</a:t>
            </a:r>
            <a:r>
              <a:rPr lang="ru-RU" dirty="0" smtClean="0"/>
              <a:t>. </a:t>
            </a:r>
            <a:r>
              <a:rPr lang="ru-RU" dirty="0" err="1"/>
              <a:t>Жиi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бiрiншi</a:t>
            </a:r>
            <a:r>
              <a:rPr lang="ru-RU" dirty="0"/>
              <a:t> абзац </a:t>
            </a:r>
            <a:r>
              <a:rPr lang="ru-RU" dirty="0" err="1"/>
              <a:t>сандарға</a:t>
            </a:r>
            <a:r>
              <a:rPr lang="ru-RU" dirty="0"/>
              <a:t> толы </a:t>
            </a:r>
            <a:r>
              <a:rPr lang="ru-RU" dirty="0" err="1"/>
              <a:t>болса</a:t>
            </a:r>
            <a:r>
              <a:rPr lang="ru-RU" dirty="0"/>
              <a:t>, </a:t>
            </a:r>
            <a:r>
              <a:rPr lang="ru-RU" dirty="0" err="1"/>
              <a:t>оқырмандарға</a:t>
            </a:r>
            <a:r>
              <a:rPr lang="ru-RU" dirty="0"/>
              <a:t> </a:t>
            </a:r>
            <a:r>
              <a:rPr lang="ru-RU" dirty="0" err="1"/>
              <a:t>қызықсыз</a:t>
            </a:r>
            <a:r>
              <a:rPr lang="ru-RU" dirty="0"/>
              <a:t> </a:t>
            </a:r>
            <a:r>
              <a:rPr lang="ru-RU" dirty="0" err="1"/>
              <a:t>болып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көрiнедi</a:t>
            </a:r>
            <a:r>
              <a:rPr lang="ru-RU" dirty="0"/>
              <a:t>, ал 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 smtClean="0"/>
              <a:t>мақалада</a:t>
            </a:r>
            <a:r>
              <a:rPr lang="ru-RU" dirty="0" smtClean="0"/>
              <a:t> </a:t>
            </a:r>
            <a:r>
              <a:rPr lang="ru-RU" dirty="0"/>
              <a:t>«</a:t>
            </a:r>
            <a:r>
              <a:rPr lang="ru-RU" dirty="0" err="1"/>
              <a:t>адам</a:t>
            </a:r>
            <a:r>
              <a:rPr lang="ru-RU" dirty="0"/>
              <a:t> </a:t>
            </a:r>
            <a:r>
              <a:rPr lang="ru-RU" dirty="0" err="1"/>
              <a:t>келбетi</a:t>
            </a:r>
            <a:r>
              <a:rPr lang="ru-RU" dirty="0"/>
              <a:t>» </a:t>
            </a:r>
            <a:r>
              <a:rPr lang="ru-RU" dirty="0" err="1"/>
              <a:t>болса</a:t>
            </a:r>
            <a:r>
              <a:rPr lang="ru-RU" dirty="0"/>
              <a:t>,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оқырмандарға</a:t>
            </a:r>
            <a:r>
              <a:rPr lang="ru-RU" dirty="0"/>
              <a:t> </a:t>
            </a:r>
            <a:r>
              <a:rPr lang="ru-RU" dirty="0" err="1"/>
              <a:t>тартымды</a:t>
            </a:r>
            <a:r>
              <a:rPr lang="ru-RU" dirty="0"/>
              <a:t> да </a:t>
            </a:r>
            <a:r>
              <a:rPr lang="ru-RU" dirty="0" err="1"/>
              <a:t>қызық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көрiнедi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418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Экономикалық және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iскерлiк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журналистиканың негiздерi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Бизнес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мақалаларда сандар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нақты ақпараттың маңызы зор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Мұндай мақалалардағы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басты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сұрақтар: “қанша тұрады?”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“көп пе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?”,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кiм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жасады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қайда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қашан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неге?”</a:t>
            </a:r>
          </a:p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ғимаратты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сату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жөнiндегi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мақалада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ғимараттың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сату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бағасы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үлкендiгi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жасы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жерiнiң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көлемi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ақпарат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болу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Мұндай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ақпарат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болмаған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жағдайда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мақала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толық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болмайды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Мәселен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, жаңа медициналық емдеу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құралдары туралы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iскерлiк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мақаланың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дәл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құралдар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кәдiмгi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мақаладан айырмашылығы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сандардың болуы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Бұл емдеу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құралы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қанша тұрады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Ескi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құралдардың бағасынан айырмашылығы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Бұл құрал арқылы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пайданы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табатын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кiм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дәрiгер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аурухана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өндiрушi ме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әлде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фармацевтикалық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компания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Бизнес-репортердiң басты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мiндетi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ақша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шығын жайындағы сұрақтарды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мүлтiксiз сұрап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оларға жауап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бергiсi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келмесе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əрқашанда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жауаптар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табудың жолын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бiлу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Келесi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айырмашылық, ол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нақты тақырыпқа байланысты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бизнес-журналистiң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қолданатын әдiсi және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пiкiрiнде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жатыр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мемлекетпен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қаржыландырылған жаңа тұрғын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салу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жайындағы дайындалатын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мақалада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кәдiмгi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репортердi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қызықтыратын ең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басты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мәселелер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бұл тұрғын үйдiң тұрғындары қалай таңдалады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жал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үшiн олар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қанша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төлейдi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саяси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ұйымдар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ынтымақтастықтың қатарынан қандай қолдау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бар.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Бизнес-</a:t>
            </a:r>
            <a:r>
              <a:rPr lang="ru-RU" sz="2400" dirty="0" err="1"/>
              <a:t>репортерге</a:t>
            </a:r>
            <a:r>
              <a:rPr lang="ru-RU" sz="2400" dirty="0"/>
              <a:t> </a:t>
            </a:r>
            <a:r>
              <a:rPr lang="ru-RU" sz="2400" dirty="0" err="1"/>
              <a:t>тоқталатын</a:t>
            </a:r>
            <a:r>
              <a:rPr lang="ru-RU" sz="2400" dirty="0"/>
              <a:t> </a:t>
            </a:r>
            <a:r>
              <a:rPr lang="ru-RU" sz="2400" dirty="0" err="1"/>
              <a:t>болсақ</a:t>
            </a:r>
            <a:r>
              <a:rPr lang="ru-RU" sz="2400" dirty="0"/>
              <a:t>, </a:t>
            </a:r>
            <a:r>
              <a:rPr lang="ru-RU" sz="2400" dirty="0" err="1"/>
              <a:t>бұдан</a:t>
            </a:r>
            <a:r>
              <a:rPr lang="ru-RU" sz="2400" dirty="0"/>
              <a:t> </a:t>
            </a:r>
            <a:r>
              <a:rPr lang="ru-RU" sz="2400" dirty="0" err="1"/>
              <a:t>басқа</a:t>
            </a:r>
            <a:r>
              <a:rPr lang="ru-RU" sz="2400" dirty="0"/>
              <a:t> </a:t>
            </a:r>
            <a:r>
              <a:rPr lang="ru-RU" sz="2400" dirty="0" err="1"/>
              <a:t>оның</a:t>
            </a:r>
            <a:r>
              <a:rPr lang="ru-RU" sz="2400" dirty="0"/>
              <a:t> </a:t>
            </a:r>
            <a:r>
              <a:rPr lang="ru-RU" sz="2400" dirty="0" err="1"/>
              <a:t>бiлгiсi</a:t>
            </a:r>
            <a:r>
              <a:rPr lang="ru-RU" sz="2400" dirty="0"/>
              <a:t> </a:t>
            </a:r>
            <a:r>
              <a:rPr lang="ru-RU" sz="2400" dirty="0" err="1"/>
              <a:t>келетiнi</a:t>
            </a:r>
            <a:r>
              <a:rPr lang="ru-RU" sz="2400" dirty="0"/>
              <a:t> </a:t>
            </a:r>
            <a:r>
              <a:rPr lang="ru-RU" sz="2400" dirty="0" smtClean="0"/>
              <a:t>тендер </a:t>
            </a:r>
            <a:r>
              <a:rPr lang="ru-RU" sz="2400" dirty="0" err="1" smtClean="0"/>
              <a:t>нәтижесiнде</a:t>
            </a:r>
            <a:r>
              <a:rPr lang="ru-RU" sz="2400" dirty="0" smtClean="0"/>
              <a:t> </a:t>
            </a: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dirty="0" err="1"/>
              <a:t>жобада</a:t>
            </a:r>
            <a:r>
              <a:rPr lang="ru-RU" sz="2400" dirty="0"/>
              <a:t> </a:t>
            </a:r>
            <a:r>
              <a:rPr lang="ru-RU" sz="2400" dirty="0" err="1" smtClean="0"/>
              <a:t>құрылысқа</a:t>
            </a:r>
            <a:r>
              <a:rPr lang="ru-RU" sz="2400" dirty="0" smtClean="0"/>
              <a:t> </a:t>
            </a:r>
            <a:r>
              <a:rPr lang="ru-RU" sz="2400" dirty="0" err="1"/>
              <a:t>қатысу</a:t>
            </a:r>
            <a:r>
              <a:rPr lang="ru-RU" sz="2400" dirty="0"/>
              <a:t> </a:t>
            </a:r>
            <a:r>
              <a:rPr lang="ru-RU" sz="2400" dirty="0" err="1"/>
              <a:t>құқығын</a:t>
            </a:r>
            <a:r>
              <a:rPr lang="ru-RU" sz="2400" dirty="0"/>
              <a:t> </a:t>
            </a:r>
            <a:r>
              <a:rPr lang="ru-RU" sz="2400" dirty="0" err="1"/>
              <a:t>кiм</a:t>
            </a:r>
            <a:r>
              <a:rPr lang="ru-RU" sz="2400" dirty="0"/>
              <a:t> </a:t>
            </a:r>
            <a:r>
              <a:rPr lang="ru-RU" sz="2400" dirty="0" err="1"/>
              <a:t>алды</a:t>
            </a:r>
            <a:r>
              <a:rPr lang="ru-RU" sz="2400" dirty="0"/>
              <a:t>, </a:t>
            </a:r>
            <a:r>
              <a:rPr lang="ru-RU" sz="2400" dirty="0" err="1" smtClean="0"/>
              <a:t>әр</a:t>
            </a:r>
            <a:r>
              <a:rPr lang="ru-RU" sz="2400" dirty="0" smtClean="0"/>
              <a:t> </a:t>
            </a:r>
            <a:r>
              <a:rPr lang="ru-RU" sz="2400" dirty="0" err="1"/>
              <a:t>келiсiм-шарттың</a:t>
            </a:r>
            <a:r>
              <a:rPr lang="ru-RU" sz="2400" dirty="0"/>
              <a:t> </a:t>
            </a:r>
            <a:r>
              <a:rPr lang="ru-RU" sz="2400" dirty="0" err="1" smtClean="0"/>
              <a:t>сомасы</a:t>
            </a:r>
            <a:r>
              <a:rPr lang="ru-RU" sz="2400" dirty="0"/>
              <a:t> </a:t>
            </a:r>
            <a:r>
              <a:rPr lang="ru-RU" sz="2400" dirty="0" err="1" smtClean="0"/>
              <a:t>қандай</a:t>
            </a:r>
            <a:r>
              <a:rPr lang="ru-RU" sz="2400" dirty="0"/>
              <a:t>, </a:t>
            </a:r>
            <a:r>
              <a:rPr lang="ru-RU" sz="2400" dirty="0" err="1"/>
              <a:t>құрылыс</a:t>
            </a:r>
            <a:r>
              <a:rPr lang="ru-RU" sz="2400" dirty="0"/>
              <a:t> </a:t>
            </a:r>
            <a:r>
              <a:rPr lang="ru-RU" sz="2400" dirty="0" err="1"/>
              <a:t>кезеңiнде</a:t>
            </a:r>
            <a:r>
              <a:rPr lang="ru-RU" sz="2400" dirty="0"/>
              <a:t> </a:t>
            </a:r>
            <a:r>
              <a:rPr lang="ru-RU" sz="2400" dirty="0" err="1"/>
              <a:t>қанша</a:t>
            </a:r>
            <a:r>
              <a:rPr lang="ru-RU" sz="2400" dirty="0"/>
              <a:t> </a:t>
            </a:r>
            <a:r>
              <a:rPr lang="ru-RU" sz="2400" dirty="0" err="1" smtClean="0"/>
              <a:t>жұмыскер</a:t>
            </a:r>
            <a:r>
              <a:rPr lang="ru-RU" sz="2400" dirty="0" smtClean="0"/>
              <a:t> </a:t>
            </a:r>
            <a:r>
              <a:rPr lang="ru-RU" sz="2400" dirty="0" err="1"/>
              <a:t>қажет</a:t>
            </a:r>
            <a:r>
              <a:rPr lang="ru-RU" sz="2400" dirty="0"/>
              <a:t>, </a:t>
            </a:r>
            <a:r>
              <a:rPr lang="ru-RU" sz="2400" dirty="0" err="1" smtClean="0"/>
              <a:t>жобаны</a:t>
            </a:r>
            <a:r>
              <a:rPr lang="ru-RU" sz="2400" dirty="0" smtClean="0"/>
              <a:t> </a:t>
            </a:r>
            <a:r>
              <a:rPr lang="ru-RU" sz="2400" dirty="0" err="1"/>
              <a:t>қаржыландыру</a:t>
            </a:r>
            <a:r>
              <a:rPr lang="ru-RU" sz="2400" dirty="0"/>
              <a:t> </a:t>
            </a:r>
            <a:r>
              <a:rPr lang="ru-RU" sz="2400" dirty="0" err="1"/>
              <a:t>көздерi</a:t>
            </a:r>
            <a:r>
              <a:rPr lang="ru-RU" sz="2400" dirty="0"/>
              <a:t> </a:t>
            </a:r>
            <a:r>
              <a:rPr lang="ru-RU" sz="2400" dirty="0" err="1"/>
              <a:t>кiм</a:t>
            </a:r>
            <a:r>
              <a:rPr lang="ru-RU" sz="2400" dirty="0"/>
              <a:t>, </a:t>
            </a:r>
            <a:r>
              <a:rPr lang="ru-RU" sz="2400" dirty="0" err="1" smtClean="0"/>
              <a:t>және</a:t>
            </a:r>
            <a:r>
              <a:rPr lang="ru-RU" sz="2400" dirty="0" smtClean="0"/>
              <a:t> </a:t>
            </a:r>
            <a:r>
              <a:rPr lang="ru-RU" sz="2400" dirty="0" err="1" smtClean="0"/>
              <a:t>бұл</a:t>
            </a:r>
            <a:r>
              <a:rPr lang="ru-RU" sz="2400" dirty="0"/>
              <a:t> </a:t>
            </a:r>
            <a:r>
              <a:rPr lang="ru-RU" sz="2400" dirty="0" err="1" smtClean="0"/>
              <a:t>қорлар</a:t>
            </a:r>
            <a:r>
              <a:rPr lang="ru-RU" sz="2400" dirty="0" smtClean="0"/>
              <a:t> </a:t>
            </a:r>
            <a:r>
              <a:rPr lang="ru-RU" sz="2400" dirty="0" err="1"/>
              <a:t>қалай</a:t>
            </a:r>
            <a:r>
              <a:rPr lang="ru-RU" sz="2400" dirty="0"/>
              <a:t> </a:t>
            </a:r>
            <a:r>
              <a:rPr lang="ru-RU" sz="2400" dirty="0" err="1"/>
              <a:t>қайтарылады</a:t>
            </a:r>
            <a:r>
              <a:rPr lang="ru-RU" sz="2400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/>
              <a:t>Ақпарат</a:t>
            </a:r>
            <a:r>
              <a:rPr lang="ru-RU" b="1" dirty="0" smtClean="0"/>
              <a:t> </a:t>
            </a:r>
            <a:r>
              <a:rPr lang="ru-RU" b="1" dirty="0" err="1"/>
              <a:t>көздерiмен</a:t>
            </a:r>
            <a:r>
              <a:rPr lang="ru-RU" b="1" dirty="0"/>
              <a:t> </a:t>
            </a:r>
            <a:r>
              <a:rPr lang="ru-RU" b="1" dirty="0" err="1"/>
              <a:t>жұмыс</a:t>
            </a:r>
            <a:r>
              <a:rPr lang="ru-RU" b="1" dirty="0"/>
              <a:t> </a:t>
            </a:r>
            <a:r>
              <a:rPr lang="ru-RU" b="1" dirty="0" err="1"/>
              <a:t>iстеу</a:t>
            </a:r>
            <a:r>
              <a:rPr lang="ru-RU" b="1" dirty="0"/>
              <a:t> </a:t>
            </a:r>
            <a:r>
              <a:rPr lang="ru-RU" b="1" dirty="0" err="1"/>
              <a:t>өте</a:t>
            </a:r>
            <a:r>
              <a:rPr lang="ru-RU" b="1" dirty="0"/>
              <a:t> </a:t>
            </a:r>
            <a:r>
              <a:rPr lang="ru-RU" b="1" dirty="0" err="1"/>
              <a:t>маңызды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z="3400" dirty="0" err="1"/>
              <a:t>Кез</a:t>
            </a:r>
            <a:r>
              <a:rPr lang="ru-RU" sz="3400" dirty="0"/>
              <a:t> </a:t>
            </a:r>
            <a:r>
              <a:rPr lang="ru-RU" sz="3400" dirty="0" err="1"/>
              <a:t>келген</a:t>
            </a:r>
            <a:r>
              <a:rPr lang="ru-RU" sz="3400" dirty="0"/>
              <a:t> </a:t>
            </a:r>
            <a:r>
              <a:rPr lang="ru-RU" sz="3400" dirty="0" err="1"/>
              <a:t>iскерлiк</a:t>
            </a:r>
            <a:r>
              <a:rPr lang="ru-RU" sz="3400" dirty="0"/>
              <a:t> </a:t>
            </a:r>
            <a:r>
              <a:rPr lang="ru-RU" sz="3400" dirty="0" err="1"/>
              <a:t>мақаланы</a:t>
            </a:r>
            <a:r>
              <a:rPr lang="ru-RU" sz="3400" dirty="0"/>
              <a:t> </a:t>
            </a:r>
            <a:r>
              <a:rPr lang="ru-RU" sz="3400" dirty="0" err="1"/>
              <a:t>жазу</a:t>
            </a:r>
            <a:r>
              <a:rPr lang="ru-RU" sz="3400" dirty="0"/>
              <a:t> </a:t>
            </a:r>
            <a:r>
              <a:rPr lang="ru-RU" sz="3400" dirty="0" err="1"/>
              <a:t>үшiн</a:t>
            </a:r>
            <a:r>
              <a:rPr lang="ru-RU" sz="3400" dirty="0"/>
              <a:t> </a:t>
            </a:r>
            <a:r>
              <a:rPr lang="ru-RU" sz="3400" dirty="0" err="1" smtClean="0"/>
              <a:t>әрбiр</a:t>
            </a:r>
            <a:r>
              <a:rPr lang="ru-RU" sz="3400" dirty="0" smtClean="0"/>
              <a:t> </a:t>
            </a:r>
            <a:r>
              <a:rPr lang="ru-RU" sz="3400" dirty="0" err="1"/>
              <a:t>репортерге</a:t>
            </a:r>
            <a:r>
              <a:rPr lang="ru-RU" sz="3400" dirty="0"/>
              <a:t> </a:t>
            </a:r>
            <a:r>
              <a:rPr lang="ru-RU" sz="3400" dirty="0" err="1"/>
              <a:t>бiлiмдi</a:t>
            </a:r>
            <a:r>
              <a:rPr lang="ru-RU" sz="3400" dirty="0"/>
              <a:t> де </a:t>
            </a:r>
            <a:r>
              <a:rPr lang="ru-RU" sz="3400" dirty="0" err="1" smtClean="0"/>
              <a:t>ақпараттандырылған</a:t>
            </a:r>
            <a:r>
              <a:rPr lang="ru-RU" sz="3400" dirty="0"/>
              <a:t> </a:t>
            </a:r>
            <a:r>
              <a:rPr lang="ru-RU" sz="3400" dirty="0" err="1" smtClean="0"/>
              <a:t>көздер</a:t>
            </a:r>
            <a:r>
              <a:rPr lang="ru-RU" sz="3400" dirty="0" smtClean="0"/>
              <a:t> </a:t>
            </a:r>
            <a:r>
              <a:rPr lang="ru-RU" sz="3400" dirty="0" err="1"/>
              <a:t>қажет</a:t>
            </a:r>
            <a:r>
              <a:rPr lang="ru-RU" sz="3400" dirty="0"/>
              <a:t>. </a:t>
            </a:r>
            <a:r>
              <a:rPr lang="ru-RU" sz="3400" dirty="0" err="1"/>
              <a:t>Көптеген</a:t>
            </a:r>
            <a:r>
              <a:rPr lang="ru-RU" sz="3400" dirty="0"/>
              <a:t> </a:t>
            </a:r>
            <a:r>
              <a:rPr lang="ru-RU" sz="3400" dirty="0" err="1"/>
              <a:t>жағдайда</a:t>
            </a:r>
            <a:r>
              <a:rPr lang="ru-RU" sz="3400" dirty="0"/>
              <a:t> репортер </a:t>
            </a:r>
            <a:r>
              <a:rPr lang="ru-RU" sz="3400" dirty="0" err="1"/>
              <a:t>жоғарыдан</a:t>
            </a:r>
            <a:r>
              <a:rPr lang="ru-RU" sz="3400" dirty="0"/>
              <a:t> </a:t>
            </a:r>
            <a:r>
              <a:rPr lang="ru-RU" sz="3400" dirty="0" err="1"/>
              <a:t>бастап</a:t>
            </a:r>
            <a:r>
              <a:rPr lang="ru-RU" sz="3400" dirty="0"/>
              <a:t>, </a:t>
            </a:r>
            <a:r>
              <a:rPr lang="ru-RU" sz="3400" dirty="0" err="1"/>
              <a:t>шешiмдердi</a:t>
            </a:r>
            <a:r>
              <a:rPr lang="ru-RU" sz="3400" dirty="0"/>
              <a:t> </a:t>
            </a:r>
            <a:r>
              <a:rPr lang="ru-RU" sz="3400" dirty="0" err="1" smtClean="0"/>
              <a:t>қабылдайтын</a:t>
            </a:r>
            <a:r>
              <a:rPr lang="ru-RU" sz="3400" dirty="0"/>
              <a:t> </a:t>
            </a:r>
            <a:r>
              <a:rPr lang="ru-RU" sz="3400" dirty="0" err="1" smtClean="0"/>
              <a:t>маңызды</a:t>
            </a:r>
            <a:r>
              <a:rPr lang="ru-RU" sz="3400" dirty="0" smtClean="0"/>
              <a:t> </a:t>
            </a:r>
            <a:r>
              <a:rPr lang="ru-RU" sz="3400" dirty="0" err="1"/>
              <a:t>тұлғалармен</a:t>
            </a:r>
            <a:r>
              <a:rPr lang="ru-RU" sz="3400" dirty="0"/>
              <a:t> </a:t>
            </a:r>
            <a:r>
              <a:rPr lang="ru-RU" sz="3400" dirty="0" err="1"/>
              <a:t>сұхбаттасуы</a:t>
            </a:r>
            <a:r>
              <a:rPr lang="ru-RU" sz="3400" dirty="0"/>
              <a:t> </a:t>
            </a:r>
            <a:r>
              <a:rPr lang="ru-RU" sz="3400" dirty="0" err="1"/>
              <a:t>керек</a:t>
            </a:r>
            <a:r>
              <a:rPr lang="ru-RU" sz="3400" dirty="0"/>
              <a:t>.</a:t>
            </a:r>
          </a:p>
          <a:p>
            <a:r>
              <a:rPr lang="ru-RU" sz="3400" dirty="0" err="1" smtClean="0"/>
              <a:t>Мәселен</a:t>
            </a:r>
            <a:r>
              <a:rPr lang="ru-RU" sz="3400" dirty="0"/>
              <a:t>, </a:t>
            </a:r>
            <a:r>
              <a:rPr lang="ru-RU" sz="3400" dirty="0" err="1"/>
              <a:t>бiр</a:t>
            </a:r>
            <a:r>
              <a:rPr lang="ru-RU" sz="3400" dirty="0"/>
              <a:t> компания </a:t>
            </a:r>
            <a:r>
              <a:rPr lang="ru-RU" sz="3400" dirty="0" err="1"/>
              <a:t>туралы</a:t>
            </a:r>
            <a:r>
              <a:rPr lang="ru-RU" sz="3400" dirty="0"/>
              <a:t> </a:t>
            </a:r>
            <a:r>
              <a:rPr lang="ru-RU" sz="3400" dirty="0" err="1"/>
              <a:t>мақала</a:t>
            </a:r>
            <a:r>
              <a:rPr lang="ru-RU" sz="3400" dirty="0"/>
              <a:t> </a:t>
            </a:r>
            <a:r>
              <a:rPr lang="ru-RU" sz="3400" dirty="0" err="1"/>
              <a:t>жазсаңыз</a:t>
            </a:r>
            <a:r>
              <a:rPr lang="ru-RU" sz="3400" dirty="0"/>
              <a:t>, </a:t>
            </a:r>
            <a:r>
              <a:rPr lang="ru-RU" sz="3400" dirty="0" err="1"/>
              <a:t>оның</a:t>
            </a:r>
            <a:r>
              <a:rPr lang="ru-RU" sz="3400" dirty="0"/>
              <a:t> бас </a:t>
            </a:r>
            <a:r>
              <a:rPr lang="ru-RU" sz="3400" dirty="0" err="1"/>
              <a:t>менеджерiмен</a:t>
            </a:r>
            <a:r>
              <a:rPr lang="ru-RU" sz="3400" dirty="0"/>
              <a:t> </a:t>
            </a:r>
            <a:r>
              <a:rPr lang="ru-RU" sz="3400" dirty="0" err="1" smtClean="0"/>
              <a:t>немесе</a:t>
            </a:r>
            <a:r>
              <a:rPr lang="ru-RU" sz="3400" dirty="0"/>
              <a:t> </a:t>
            </a:r>
            <a:r>
              <a:rPr lang="ru-RU" sz="3400" dirty="0" err="1" smtClean="0"/>
              <a:t>төрағасымен</a:t>
            </a:r>
            <a:r>
              <a:rPr lang="ru-RU" sz="3400" dirty="0" smtClean="0"/>
              <a:t> </a:t>
            </a:r>
            <a:r>
              <a:rPr lang="ru-RU" sz="3400" dirty="0" err="1"/>
              <a:t>сұхбат</a:t>
            </a:r>
            <a:r>
              <a:rPr lang="ru-RU" sz="3400" dirty="0"/>
              <a:t> </a:t>
            </a:r>
            <a:r>
              <a:rPr lang="ru-RU" sz="3400" dirty="0" err="1"/>
              <a:t>ұйымдастыруға</a:t>
            </a:r>
            <a:r>
              <a:rPr lang="ru-RU" sz="3400" dirty="0"/>
              <a:t> </a:t>
            </a:r>
            <a:r>
              <a:rPr lang="ru-RU" sz="3400" dirty="0" err="1"/>
              <a:t>тырысыңыз</a:t>
            </a:r>
            <a:r>
              <a:rPr lang="ru-RU" sz="3400" dirty="0"/>
              <a:t>. </a:t>
            </a:r>
            <a:r>
              <a:rPr lang="ru-RU" sz="3400" dirty="0" smtClean="0"/>
              <a:t>БАҚ </a:t>
            </a:r>
            <a:r>
              <a:rPr lang="ru-RU" sz="3400" dirty="0" err="1" smtClean="0"/>
              <a:t>өкiлдерiмен</a:t>
            </a:r>
            <a:r>
              <a:rPr lang="ru-RU" sz="3400" dirty="0"/>
              <a:t> </a:t>
            </a:r>
            <a:r>
              <a:rPr lang="ru-RU" sz="3400" dirty="0" err="1" smtClean="0"/>
              <a:t>байланысу</a:t>
            </a:r>
            <a:r>
              <a:rPr lang="ru-RU" sz="3400" dirty="0" smtClean="0"/>
              <a:t> </a:t>
            </a:r>
            <a:r>
              <a:rPr lang="ru-RU" sz="3400" dirty="0" err="1"/>
              <a:t>үшiн</a:t>
            </a:r>
            <a:r>
              <a:rPr lang="ru-RU" sz="3400" dirty="0"/>
              <a:t> </a:t>
            </a:r>
            <a:r>
              <a:rPr lang="ru-RU" sz="3400" dirty="0" err="1"/>
              <a:t>компаниялардың</a:t>
            </a:r>
            <a:r>
              <a:rPr lang="ru-RU" sz="3400" dirty="0"/>
              <a:t> </a:t>
            </a:r>
            <a:r>
              <a:rPr lang="ru-RU" sz="3400" dirty="0" err="1"/>
              <a:t>баспасөз-хатшылары</a:t>
            </a:r>
            <a:r>
              <a:rPr lang="ru-RU" sz="3400" dirty="0"/>
              <a:t> </a:t>
            </a:r>
            <a:r>
              <a:rPr lang="ru-RU" sz="3400" dirty="0" err="1" smtClean="0"/>
              <a:t>жұмыс</a:t>
            </a:r>
            <a:r>
              <a:rPr lang="ru-RU" sz="3400" dirty="0" smtClean="0"/>
              <a:t> </a:t>
            </a:r>
            <a:r>
              <a:rPr lang="ru-RU" sz="3400" dirty="0" err="1" smtClean="0"/>
              <a:t>істейді</a:t>
            </a:r>
            <a:r>
              <a:rPr lang="ru-RU" sz="3400" dirty="0" smtClean="0"/>
              <a:t>. </a:t>
            </a:r>
            <a:r>
              <a:rPr lang="ru-RU" sz="3400" dirty="0" err="1"/>
              <a:t>Алайда</a:t>
            </a:r>
            <a:r>
              <a:rPr lang="ru-RU" sz="3400" dirty="0"/>
              <a:t>, </a:t>
            </a:r>
            <a:r>
              <a:rPr lang="ru-RU" sz="3400" dirty="0" err="1"/>
              <a:t>бизнестiң</a:t>
            </a:r>
            <a:r>
              <a:rPr lang="ru-RU" sz="3400" dirty="0"/>
              <a:t> </a:t>
            </a:r>
            <a:r>
              <a:rPr lang="ru-RU" sz="3400" dirty="0" err="1"/>
              <a:t>жоғарғы</a:t>
            </a:r>
            <a:r>
              <a:rPr lang="ru-RU" sz="3400" dirty="0"/>
              <a:t> </a:t>
            </a:r>
            <a:r>
              <a:rPr lang="ru-RU" sz="3400" dirty="0" err="1"/>
              <a:t>деңгейдегi</a:t>
            </a:r>
            <a:r>
              <a:rPr lang="ru-RU" sz="3400" dirty="0"/>
              <a:t> </a:t>
            </a:r>
            <a:r>
              <a:rPr lang="ru-RU" sz="3400" dirty="0" err="1" smtClean="0"/>
              <a:t>басшылығы</a:t>
            </a:r>
            <a:r>
              <a:rPr lang="ru-RU" sz="3400" dirty="0"/>
              <a:t> </a:t>
            </a:r>
            <a:r>
              <a:rPr lang="ru-RU" sz="3400" dirty="0" err="1" smtClean="0"/>
              <a:t>компанияның</a:t>
            </a:r>
            <a:r>
              <a:rPr lang="ru-RU" sz="3400" dirty="0" smtClean="0"/>
              <a:t> </a:t>
            </a:r>
            <a:r>
              <a:rPr lang="ru-RU" sz="3400" dirty="0"/>
              <a:t>бизнес-</a:t>
            </a:r>
            <a:r>
              <a:rPr lang="ru-RU" sz="3400" dirty="0" err="1"/>
              <a:t>стратегиясын</a:t>
            </a:r>
            <a:r>
              <a:rPr lang="ru-RU" sz="3400" dirty="0"/>
              <a:t> </a:t>
            </a:r>
            <a:r>
              <a:rPr lang="ru-RU" sz="3400" dirty="0" err="1" smtClean="0"/>
              <a:t>бәрiнен</a:t>
            </a:r>
            <a:r>
              <a:rPr lang="ru-RU" sz="3400" dirty="0" smtClean="0"/>
              <a:t> </a:t>
            </a:r>
            <a:r>
              <a:rPr lang="ru-RU" sz="3400" dirty="0"/>
              <a:t>де </a:t>
            </a:r>
            <a:r>
              <a:rPr lang="ru-RU" sz="3400" dirty="0" err="1"/>
              <a:t>жақсы</a:t>
            </a:r>
            <a:r>
              <a:rPr lang="ru-RU" sz="3400" dirty="0"/>
              <a:t> </a:t>
            </a:r>
            <a:r>
              <a:rPr lang="ru-RU" sz="3400" dirty="0" err="1"/>
              <a:t>суреттеп</a:t>
            </a:r>
            <a:r>
              <a:rPr lang="ru-RU" sz="3400" dirty="0"/>
              <a:t>, </a:t>
            </a:r>
            <a:r>
              <a:rPr lang="ru-RU" sz="3400" dirty="0" err="1"/>
              <a:t>арнайы</a:t>
            </a:r>
            <a:r>
              <a:rPr lang="ru-RU" sz="3400" dirty="0"/>
              <a:t> </a:t>
            </a:r>
            <a:r>
              <a:rPr lang="ru-RU" sz="3400" dirty="0" err="1"/>
              <a:t>маңыздылығы</a:t>
            </a:r>
            <a:r>
              <a:rPr lang="ru-RU" sz="3400" dirty="0"/>
              <a:t> </a:t>
            </a:r>
            <a:r>
              <a:rPr lang="ru-RU" sz="3400" dirty="0" smtClean="0"/>
              <a:t>бар </a:t>
            </a:r>
            <a:r>
              <a:rPr lang="ru-RU" sz="3400" dirty="0" err="1" smtClean="0"/>
              <a:t>ақпаратты</a:t>
            </a:r>
            <a:r>
              <a:rPr lang="ru-RU" sz="3400" dirty="0" smtClean="0"/>
              <a:t> </a:t>
            </a:r>
            <a:r>
              <a:rPr lang="ru-RU" sz="3400" dirty="0"/>
              <a:t>тек </a:t>
            </a:r>
            <a:r>
              <a:rPr lang="ru-RU" sz="3400" dirty="0" err="1"/>
              <a:t>басшылық</a:t>
            </a:r>
            <a:r>
              <a:rPr lang="ru-RU" sz="3400" dirty="0"/>
              <a:t> </a:t>
            </a:r>
            <a:r>
              <a:rPr lang="ru-RU" sz="3400" dirty="0" err="1"/>
              <a:t>бере</a:t>
            </a:r>
            <a:r>
              <a:rPr lang="ru-RU" sz="3400" dirty="0"/>
              <a:t> </a:t>
            </a:r>
            <a:r>
              <a:rPr lang="ru-RU" sz="3400" dirty="0" err="1"/>
              <a:t>алатын</a:t>
            </a:r>
            <a:r>
              <a:rPr lang="ru-RU" sz="3400" dirty="0"/>
              <a:t> </a:t>
            </a:r>
            <a:r>
              <a:rPr lang="ru-RU" sz="3400" dirty="0" err="1"/>
              <a:t>жағдайлар</a:t>
            </a:r>
            <a:r>
              <a:rPr lang="ru-RU" sz="3400" dirty="0"/>
              <a:t> да </a:t>
            </a:r>
            <a:r>
              <a:rPr lang="ru-RU" sz="3400" dirty="0" err="1"/>
              <a:t>жиi</a:t>
            </a:r>
            <a:r>
              <a:rPr lang="ru-RU" sz="3400" dirty="0"/>
              <a:t> </a:t>
            </a:r>
            <a:r>
              <a:rPr lang="ru-RU" sz="3400" dirty="0" err="1"/>
              <a:t>кездеседi</a:t>
            </a:r>
            <a:r>
              <a:rPr lang="ru-RU" sz="3400" dirty="0"/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734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Ұйымдағы</a:t>
            </a:r>
            <a:r>
              <a:rPr lang="ru-RU" dirty="0"/>
              <a:t> </a:t>
            </a:r>
            <a:r>
              <a:rPr lang="ru-RU" dirty="0" err="1"/>
              <a:t>сандармен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iстейтiндер</a:t>
            </a:r>
            <a:r>
              <a:rPr lang="ru-RU" dirty="0"/>
              <a:t> – бас бухгалтер, бас </a:t>
            </a:r>
            <a:r>
              <a:rPr lang="ru-RU" dirty="0" err="1"/>
              <a:t>қаржы</a:t>
            </a:r>
            <a:r>
              <a:rPr lang="ru-RU" dirty="0"/>
              <a:t> директор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аға</a:t>
            </a:r>
            <a:endParaRPr lang="ru-RU" dirty="0"/>
          </a:p>
          <a:p>
            <a:r>
              <a:rPr lang="ru-RU" dirty="0"/>
              <a:t>кассир -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көздерiнiң</a:t>
            </a:r>
            <a:r>
              <a:rPr lang="ru-RU" dirty="0"/>
              <a:t> </a:t>
            </a:r>
            <a:r>
              <a:rPr lang="ru-RU" dirty="0" err="1"/>
              <a:t>тағы</a:t>
            </a:r>
            <a:r>
              <a:rPr lang="ru-RU" dirty="0"/>
              <a:t> </a:t>
            </a:r>
            <a:r>
              <a:rPr lang="ru-RU" dirty="0" err="1"/>
              <a:t>бiр</a:t>
            </a:r>
            <a:r>
              <a:rPr lang="ru-RU" dirty="0"/>
              <a:t> </a:t>
            </a:r>
            <a:r>
              <a:rPr lang="ru-RU" dirty="0" err="1"/>
              <a:t>құнды</a:t>
            </a:r>
            <a:r>
              <a:rPr lang="ru-RU" dirty="0"/>
              <a:t> </a:t>
            </a:r>
            <a:r>
              <a:rPr lang="ru-RU" dirty="0" err="1"/>
              <a:t>өкiлдерi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саналады</a:t>
            </a:r>
            <a:r>
              <a:rPr lang="ru-RU" dirty="0"/>
              <a:t>. </a:t>
            </a:r>
            <a:r>
              <a:rPr lang="ru-RU" dirty="0" err="1"/>
              <a:t>Себебi</a:t>
            </a:r>
            <a:r>
              <a:rPr lang="ru-RU" dirty="0"/>
              <a:t>, </a:t>
            </a:r>
            <a:r>
              <a:rPr lang="ru-RU" dirty="0" err="1"/>
              <a:t>жиi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endParaRPr lang="ru-RU" dirty="0"/>
          </a:p>
          <a:p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күрделi</a:t>
            </a:r>
            <a:r>
              <a:rPr lang="ru-RU" dirty="0"/>
              <a:t> </a:t>
            </a:r>
            <a:r>
              <a:rPr lang="ru-RU" dirty="0" err="1"/>
              <a:t>бюджеттi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тағы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да </a:t>
            </a:r>
            <a:r>
              <a:rPr lang="ru-RU" dirty="0" err="1"/>
              <a:t>қаржы</a:t>
            </a:r>
            <a:r>
              <a:rPr lang="ru-RU" dirty="0"/>
              <a:t> </a:t>
            </a:r>
            <a:r>
              <a:rPr lang="ru-RU" dirty="0" err="1"/>
              <a:t>құжаттарын</a:t>
            </a:r>
            <a:r>
              <a:rPr lang="ru-RU" dirty="0"/>
              <a:t> </a:t>
            </a:r>
            <a:r>
              <a:rPr lang="ru-RU" dirty="0" err="1"/>
              <a:t>түсiндiре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</a:t>
            </a:r>
          </a:p>
          <a:p>
            <a:r>
              <a:rPr lang="ru-RU" dirty="0"/>
              <a:t>Бизнес-</a:t>
            </a:r>
            <a:r>
              <a:rPr lang="ru-RU" dirty="0" err="1"/>
              <a:t>репортерлер</a:t>
            </a:r>
            <a:r>
              <a:rPr lang="ru-RU" dirty="0"/>
              <a:t> </a:t>
            </a:r>
            <a:r>
              <a:rPr lang="ru-RU" dirty="0" err="1"/>
              <a:t>iскерлiк</a:t>
            </a:r>
            <a:r>
              <a:rPr lang="ru-RU" dirty="0"/>
              <a:t> </a:t>
            </a:r>
            <a:r>
              <a:rPr lang="ru-RU" dirty="0" err="1"/>
              <a:t>жетекшiлермен</a:t>
            </a:r>
            <a:r>
              <a:rPr lang="ru-RU" dirty="0"/>
              <a:t> </a:t>
            </a:r>
            <a:r>
              <a:rPr lang="ru-RU" dirty="0" err="1"/>
              <a:t>танысып</a:t>
            </a:r>
            <a:r>
              <a:rPr lang="ru-RU" dirty="0"/>
              <a:t>,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жақсы</a:t>
            </a:r>
            <a:r>
              <a:rPr lang="ru-RU" dirty="0"/>
              <a:t> </a:t>
            </a:r>
            <a:r>
              <a:rPr lang="ru-RU" dirty="0" err="1"/>
              <a:t>бiлiп</a:t>
            </a:r>
            <a:r>
              <a:rPr lang="ru-RU" dirty="0"/>
              <a:t>, </a:t>
            </a:r>
            <a:r>
              <a:rPr lang="ru-RU" dirty="0" err="1"/>
              <a:t>байланыс</a:t>
            </a:r>
            <a:endParaRPr lang="ru-RU" dirty="0"/>
          </a:p>
          <a:p>
            <a:r>
              <a:rPr lang="ru-RU" dirty="0" err="1"/>
              <a:t>орнату</a:t>
            </a:r>
            <a:r>
              <a:rPr lang="ru-RU" dirty="0"/>
              <a:t> </a:t>
            </a:r>
            <a:r>
              <a:rPr lang="ru-RU" dirty="0" err="1"/>
              <a:t>үшiн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күштерiн</a:t>
            </a:r>
            <a:r>
              <a:rPr lang="ru-RU" dirty="0"/>
              <a:t> </a:t>
            </a:r>
            <a:r>
              <a:rPr lang="ru-RU" dirty="0" err="1"/>
              <a:t>салулары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5929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/>
              <a:t>Бизнес </a:t>
            </a:r>
            <a:r>
              <a:rPr lang="ru-RU" i="1" dirty="0" err="1"/>
              <a:t>жаңалықтарын</a:t>
            </a:r>
            <a:r>
              <a:rPr lang="ru-RU" i="1" dirty="0"/>
              <a:t> </a:t>
            </a:r>
            <a:r>
              <a:rPr lang="ru-RU" i="1" dirty="0" err="1"/>
              <a:t>өндiретiн</a:t>
            </a:r>
            <a:r>
              <a:rPr lang="ru-RU" i="1" dirty="0"/>
              <a:t> </a:t>
            </a:r>
            <a:r>
              <a:rPr lang="ru-RU" i="1" dirty="0" err="1"/>
              <a:t>ең</a:t>
            </a:r>
            <a:r>
              <a:rPr lang="ru-RU" i="1" dirty="0"/>
              <a:t> </a:t>
            </a:r>
            <a:r>
              <a:rPr lang="ru-RU" i="1" dirty="0" err="1"/>
              <a:t>iрi</a:t>
            </a:r>
            <a:r>
              <a:rPr lang="ru-RU" i="1" dirty="0"/>
              <a:t> </a:t>
            </a:r>
            <a:r>
              <a:rPr lang="ru-RU" i="1" dirty="0" err="1"/>
              <a:t>салалар</a:t>
            </a:r>
            <a:r>
              <a:rPr lang="ru-RU" i="1" dirty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7200" b="1" dirty="0" err="1" smtClean="0"/>
              <a:t>жылжымайтын</a:t>
            </a:r>
            <a:r>
              <a:rPr lang="ru-RU" sz="7200" b="1" dirty="0" smtClean="0"/>
              <a:t> </a:t>
            </a:r>
            <a:r>
              <a:rPr lang="ru-RU" sz="7200" b="1" dirty="0" err="1"/>
              <a:t>дүние-мүлiк</a:t>
            </a:r>
            <a:r>
              <a:rPr lang="ru-RU" sz="7200" b="1" dirty="0"/>
              <a:t>: </a:t>
            </a:r>
            <a:r>
              <a:rPr lang="ru-RU" sz="7200" dirty="0" err="1"/>
              <a:t>сатулар</a:t>
            </a:r>
            <a:r>
              <a:rPr lang="ru-RU" sz="7200" dirty="0"/>
              <a:t> мен </a:t>
            </a:r>
            <a:r>
              <a:rPr lang="ru-RU" sz="7200" dirty="0" err="1" smtClean="0"/>
              <a:t>мәмiлелер</a:t>
            </a:r>
            <a:r>
              <a:rPr lang="ru-RU" sz="7200" dirty="0"/>
              <a:t>, </a:t>
            </a:r>
            <a:r>
              <a:rPr lang="ru-RU" sz="7200" dirty="0" smtClean="0"/>
              <a:t> </a:t>
            </a:r>
            <a:r>
              <a:rPr lang="ru-RU" sz="7200" dirty="0" err="1"/>
              <a:t>жаңа</a:t>
            </a:r>
            <a:r>
              <a:rPr lang="ru-RU" sz="7200" dirty="0"/>
              <a:t> </a:t>
            </a:r>
            <a:r>
              <a:rPr lang="ru-RU" sz="7200" dirty="0" err="1"/>
              <a:t>құрылыстар</a:t>
            </a:r>
            <a:r>
              <a:rPr lang="ru-RU" sz="7200" dirty="0"/>
              <a:t>;</a:t>
            </a:r>
          </a:p>
          <a:p>
            <a:r>
              <a:rPr lang="ru-RU" sz="7200" b="1" dirty="0" err="1" smtClean="0"/>
              <a:t>банктер</a:t>
            </a:r>
            <a:r>
              <a:rPr lang="ru-RU" sz="7200" b="1" dirty="0" smtClean="0"/>
              <a:t> </a:t>
            </a:r>
            <a:r>
              <a:rPr lang="ru-RU" sz="7200" b="1" dirty="0" err="1"/>
              <a:t>iсi</a:t>
            </a:r>
            <a:r>
              <a:rPr lang="ru-RU" sz="7200" b="1" dirty="0"/>
              <a:t> мен </a:t>
            </a:r>
            <a:r>
              <a:rPr lang="ru-RU" sz="7200" b="1" dirty="0" err="1"/>
              <a:t>қаржы</a:t>
            </a:r>
            <a:r>
              <a:rPr lang="ru-RU" sz="7200" b="1" dirty="0"/>
              <a:t>, </a:t>
            </a:r>
            <a:r>
              <a:rPr lang="ru-RU" sz="7200" dirty="0" smtClean="0"/>
              <a:t> </a:t>
            </a:r>
            <a:r>
              <a:rPr lang="ru-RU" sz="7200" dirty="0" err="1"/>
              <a:t>қарызға</a:t>
            </a:r>
            <a:r>
              <a:rPr lang="ru-RU" sz="7200" dirty="0"/>
              <a:t> беру </a:t>
            </a:r>
            <a:r>
              <a:rPr lang="ru-RU" sz="7200" dirty="0" err="1"/>
              <a:t>саясаты</a:t>
            </a:r>
            <a:r>
              <a:rPr lang="ru-RU" sz="7200" dirty="0"/>
              <a:t> мен осы </a:t>
            </a:r>
            <a:r>
              <a:rPr lang="ru-RU" sz="7200" dirty="0" err="1"/>
              <a:t>қарыздардың</a:t>
            </a:r>
            <a:r>
              <a:rPr lang="ru-RU" sz="7200" dirty="0"/>
              <a:t> </a:t>
            </a:r>
            <a:r>
              <a:rPr lang="ru-RU" sz="7200" dirty="0" err="1" smtClean="0"/>
              <a:t>пайыздық</a:t>
            </a:r>
            <a:r>
              <a:rPr lang="ru-RU" sz="7200" dirty="0"/>
              <a:t> </a:t>
            </a:r>
            <a:r>
              <a:rPr lang="ru-RU" sz="7200" dirty="0" err="1" smtClean="0"/>
              <a:t>мөлшерлемесi</a:t>
            </a:r>
            <a:r>
              <a:rPr lang="ru-RU" sz="7200" dirty="0"/>
              <a:t>, </a:t>
            </a:r>
            <a:r>
              <a:rPr lang="ru-RU" sz="7200" dirty="0" err="1"/>
              <a:t>сонымен</a:t>
            </a:r>
            <a:r>
              <a:rPr lang="ru-RU" sz="7200" dirty="0"/>
              <a:t> </a:t>
            </a:r>
            <a:r>
              <a:rPr lang="ru-RU" sz="7200" dirty="0" err="1"/>
              <a:t>қатар</a:t>
            </a:r>
            <a:r>
              <a:rPr lang="ru-RU" sz="7200" dirty="0"/>
              <a:t>, </a:t>
            </a:r>
            <a:r>
              <a:rPr lang="ru-RU" sz="7200" dirty="0" err="1"/>
              <a:t>жаңа</a:t>
            </a:r>
            <a:r>
              <a:rPr lang="ru-RU" sz="7200" dirty="0"/>
              <a:t> </a:t>
            </a:r>
            <a:r>
              <a:rPr lang="ru-RU" sz="7200" dirty="0" err="1"/>
              <a:t>банктердi</a:t>
            </a:r>
            <a:r>
              <a:rPr lang="ru-RU" sz="7200" dirty="0"/>
              <a:t> </a:t>
            </a:r>
            <a:r>
              <a:rPr lang="ru-RU" sz="7200" dirty="0" err="1"/>
              <a:t>құру</a:t>
            </a:r>
            <a:r>
              <a:rPr lang="ru-RU" sz="7200" dirty="0"/>
              <a:t> </a:t>
            </a:r>
            <a:r>
              <a:rPr lang="ru-RU" sz="7200" dirty="0" err="1" smtClean="0"/>
              <a:t>және</a:t>
            </a:r>
            <a:r>
              <a:rPr lang="ru-RU" sz="7200" dirty="0" smtClean="0"/>
              <a:t> </a:t>
            </a:r>
            <a:r>
              <a:rPr lang="ru-RU" sz="7200" dirty="0" err="1"/>
              <a:t>дамыту</a:t>
            </a:r>
            <a:r>
              <a:rPr lang="ru-RU" sz="7200" dirty="0"/>
              <a:t>;</a:t>
            </a:r>
          </a:p>
          <a:p>
            <a:r>
              <a:rPr lang="ru-RU" sz="7200" b="1" dirty="0" err="1" smtClean="0"/>
              <a:t>денсаулық</a:t>
            </a:r>
            <a:r>
              <a:rPr lang="ru-RU" sz="7200" b="1" dirty="0" smtClean="0"/>
              <a:t> </a:t>
            </a:r>
            <a:r>
              <a:rPr lang="ru-RU" sz="7200" b="1" dirty="0" err="1"/>
              <a:t>сақтау</a:t>
            </a:r>
            <a:r>
              <a:rPr lang="ru-RU" sz="7200" b="1" dirty="0"/>
              <a:t>, </a:t>
            </a:r>
            <a:r>
              <a:rPr lang="ru-RU" sz="7200" dirty="0" err="1"/>
              <a:t>ауруханалар</a:t>
            </a:r>
            <a:r>
              <a:rPr lang="ru-RU" sz="7200" dirty="0"/>
              <a:t>, </a:t>
            </a:r>
            <a:r>
              <a:rPr lang="ru-RU" sz="7200" dirty="0" err="1"/>
              <a:t>емханалар</a:t>
            </a:r>
            <a:r>
              <a:rPr lang="ru-RU" sz="7200" dirty="0"/>
              <a:t>, </a:t>
            </a:r>
            <a:r>
              <a:rPr lang="ru-RU" sz="7200" dirty="0" err="1" smtClean="0"/>
              <a:t>дәрiгерлер</a:t>
            </a:r>
            <a:r>
              <a:rPr lang="ru-RU" sz="7200" dirty="0"/>
              <a:t>, </a:t>
            </a:r>
            <a:r>
              <a:rPr lang="ru-RU" sz="6700" dirty="0" err="1" smtClean="0"/>
              <a:t>дәрiханалар</a:t>
            </a:r>
            <a:r>
              <a:rPr lang="ru-RU" sz="7200" dirty="0"/>
              <a:t>, </a:t>
            </a:r>
            <a:r>
              <a:rPr lang="ru-RU" sz="7200" dirty="0" err="1" smtClean="0"/>
              <a:t>медициналық</a:t>
            </a:r>
            <a:r>
              <a:rPr lang="ru-RU" sz="7200" dirty="0"/>
              <a:t> </a:t>
            </a:r>
            <a:r>
              <a:rPr lang="ru-RU" sz="7200" dirty="0" err="1" smtClean="0"/>
              <a:t>құрал-жабдықтарды</a:t>
            </a:r>
            <a:r>
              <a:rPr lang="ru-RU" sz="7200" dirty="0" smtClean="0"/>
              <a:t> </a:t>
            </a:r>
            <a:r>
              <a:rPr lang="ru-RU" sz="7200" dirty="0" err="1" smtClean="0"/>
              <a:t>және</a:t>
            </a:r>
            <a:r>
              <a:rPr lang="ru-RU" sz="7200" dirty="0" smtClean="0"/>
              <a:t> </a:t>
            </a:r>
            <a:r>
              <a:rPr lang="ru-RU" sz="7200" dirty="0" err="1" smtClean="0"/>
              <a:t>дәрiнi</a:t>
            </a:r>
            <a:r>
              <a:rPr lang="ru-RU" sz="7200" dirty="0" smtClean="0"/>
              <a:t> </a:t>
            </a:r>
            <a:r>
              <a:rPr lang="ru-RU" sz="7200" dirty="0" err="1"/>
              <a:t>өндiрушiлер</a:t>
            </a:r>
            <a:r>
              <a:rPr lang="ru-RU" sz="7200" dirty="0"/>
              <a:t> мен </a:t>
            </a:r>
            <a:r>
              <a:rPr lang="ru-RU" sz="7200" dirty="0" err="1"/>
              <a:t>медициналық</a:t>
            </a:r>
            <a:r>
              <a:rPr lang="ru-RU" sz="7200" dirty="0"/>
              <a:t> </a:t>
            </a:r>
            <a:r>
              <a:rPr lang="ru-RU" sz="7200" dirty="0" err="1" smtClean="0"/>
              <a:t>сақтандыру</a:t>
            </a:r>
            <a:r>
              <a:rPr lang="ru-RU" sz="7200" dirty="0"/>
              <a:t> </a:t>
            </a:r>
            <a:r>
              <a:rPr lang="ru-RU" sz="7200" dirty="0" err="1" smtClean="0"/>
              <a:t>компаниялары</a:t>
            </a:r>
            <a:r>
              <a:rPr lang="ru-RU" sz="7200" dirty="0" smtClean="0"/>
              <a:t>;</a:t>
            </a:r>
            <a:endParaRPr lang="ru-RU" sz="7200" dirty="0"/>
          </a:p>
          <a:p>
            <a:r>
              <a:rPr lang="ru-RU" sz="7200" b="1" dirty="0" err="1" smtClean="0"/>
              <a:t>бөлшек</a:t>
            </a:r>
            <a:r>
              <a:rPr lang="ru-RU" sz="7200" b="1" dirty="0" smtClean="0"/>
              <a:t> </a:t>
            </a:r>
            <a:r>
              <a:rPr lang="ru-RU" sz="7200" b="1" dirty="0" err="1"/>
              <a:t>сауда</a:t>
            </a:r>
            <a:r>
              <a:rPr lang="ru-RU" sz="7200" b="1" dirty="0"/>
              <a:t> </a:t>
            </a:r>
            <a:r>
              <a:rPr lang="ru-RU" sz="7200" b="1" dirty="0" err="1"/>
              <a:t>сату</a:t>
            </a:r>
            <a:r>
              <a:rPr lang="ru-RU" sz="7200" b="1" dirty="0"/>
              <a:t> </a:t>
            </a:r>
            <a:r>
              <a:rPr lang="ru-RU" sz="7200" dirty="0" err="1"/>
              <a:t>саласы</a:t>
            </a:r>
            <a:r>
              <a:rPr lang="ru-RU" sz="7200" dirty="0"/>
              <a:t>, </a:t>
            </a:r>
            <a:r>
              <a:rPr lang="ru-RU" sz="7200" dirty="0" err="1" smtClean="0"/>
              <a:t>əмбебап</a:t>
            </a:r>
            <a:r>
              <a:rPr lang="ru-RU" sz="7200" dirty="0" smtClean="0"/>
              <a:t> </a:t>
            </a:r>
            <a:r>
              <a:rPr lang="ru-RU" sz="7200" dirty="0" err="1"/>
              <a:t>дүкендерi</a:t>
            </a:r>
            <a:r>
              <a:rPr lang="ru-RU" sz="7200" dirty="0"/>
              <a:t>, </a:t>
            </a:r>
            <a:r>
              <a:rPr lang="ru-RU" sz="7200" dirty="0" err="1"/>
              <a:t>киiм</a:t>
            </a:r>
            <a:r>
              <a:rPr lang="ru-RU" sz="7200" dirty="0"/>
              <a:t> мен </a:t>
            </a:r>
            <a:r>
              <a:rPr lang="ru-RU" sz="7200" dirty="0" err="1"/>
              <a:t>аяқ-киiм</a:t>
            </a:r>
            <a:r>
              <a:rPr lang="ru-RU" sz="7200" dirty="0"/>
              <a:t> </a:t>
            </a:r>
            <a:r>
              <a:rPr lang="ru-RU" sz="7200" dirty="0" err="1"/>
              <a:t>дүкендерi</a:t>
            </a:r>
            <a:r>
              <a:rPr lang="ru-RU" sz="7200" dirty="0"/>
              <a:t>, </a:t>
            </a:r>
            <a:r>
              <a:rPr lang="ru-RU" sz="7200" dirty="0" err="1" smtClean="0"/>
              <a:t>сұлулық</a:t>
            </a:r>
            <a:r>
              <a:rPr lang="ru-RU" sz="7200" dirty="0"/>
              <a:t> </a:t>
            </a:r>
            <a:r>
              <a:rPr lang="ru-RU" sz="7200" dirty="0" err="1" smtClean="0"/>
              <a:t>салондары</a:t>
            </a:r>
            <a:r>
              <a:rPr lang="ru-RU" sz="7200" dirty="0"/>
              <a:t>, </a:t>
            </a:r>
            <a:r>
              <a:rPr lang="ru-RU" sz="7200" dirty="0" err="1"/>
              <a:t>ойыншық</a:t>
            </a:r>
            <a:r>
              <a:rPr lang="ru-RU" sz="7200" dirty="0"/>
              <a:t> </a:t>
            </a:r>
            <a:r>
              <a:rPr lang="ru-RU" sz="7200" dirty="0" err="1"/>
              <a:t>дүкендерi</a:t>
            </a:r>
            <a:r>
              <a:rPr lang="ru-RU" sz="7200" dirty="0"/>
              <a:t>, сырт </a:t>
            </a:r>
            <a:r>
              <a:rPr lang="ru-RU" sz="7200" dirty="0" err="1"/>
              <a:t>киiмдi</a:t>
            </a:r>
            <a:r>
              <a:rPr lang="ru-RU" sz="7200" dirty="0"/>
              <a:t> </a:t>
            </a:r>
            <a:r>
              <a:rPr lang="ru-RU" sz="7200" dirty="0" err="1"/>
              <a:t>тазалау</a:t>
            </a:r>
            <a:r>
              <a:rPr lang="ru-RU" sz="7200" dirty="0"/>
              <a:t>, </a:t>
            </a:r>
            <a:r>
              <a:rPr lang="ru-RU" sz="7200" dirty="0" err="1"/>
              <a:t>үн-таспа</a:t>
            </a:r>
            <a:r>
              <a:rPr lang="ru-RU" sz="7200" dirty="0"/>
              <a:t> </a:t>
            </a:r>
            <a:r>
              <a:rPr lang="ru-RU" sz="7200" dirty="0" err="1"/>
              <a:t>дүкендерi</a:t>
            </a:r>
            <a:r>
              <a:rPr lang="ru-RU" sz="7200" dirty="0"/>
              <a:t>, </a:t>
            </a:r>
            <a:r>
              <a:rPr lang="ru-RU" sz="7200" dirty="0" err="1" smtClean="0"/>
              <a:t>тұрмыстық</a:t>
            </a:r>
            <a:r>
              <a:rPr lang="ru-RU" sz="7200" dirty="0"/>
              <a:t> </a:t>
            </a:r>
            <a:r>
              <a:rPr lang="ru-RU" sz="7200" dirty="0" err="1" smtClean="0"/>
              <a:t>құрал-жабдықтарды</a:t>
            </a:r>
            <a:r>
              <a:rPr lang="ru-RU" sz="7200" dirty="0" smtClean="0"/>
              <a:t> </a:t>
            </a:r>
            <a:r>
              <a:rPr lang="ru-RU" sz="7200" dirty="0" err="1" smtClean="0"/>
              <a:t>және</a:t>
            </a:r>
            <a:r>
              <a:rPr lang="ru-RU" sz="7200" dirty="0" smtClean="0"/>
              <a:t> </a:t>
            </a:r>
            <a:r>
              <a:rPr lang="ru-RU" sz="7200" dirty="0" err="1"/>
              <a:t>жиһаз</a:t>
            </a:r>
            <a:r>
              <a:rPr lang="ru-RU" sz="7200" dirty="0"/>
              <a:t> </a:t>
            </a:r>
            <a:r>
              <a:rPr lang="ru-RU" sz="7200" dirty="0" err="1"/>
              <a:t>сату</a:t>
            </a:r>
            <a:r>
              <a:rPr lang="ru-RU" sz="7200" dirty="0"/>
              <a:t> </a:t>
            </a:r>
            <a:r>
              <a:rPr lang="ru-RU" sz="7200" dirty="0" err="1"/>
              <a:t>дүкендерi</a:t>
            </a:r>
            <a:r>
              <a:rPr lang="ru-RU" sz="7200" dirty="0"/>
              <a:t> </a:t>
            </a:r>
            <a:r>
              <a:rPr lang="ru-RU" sz="7200" dirty="0" err="1" smtClean="0"/>
              <a:t>және</a:t>
            </a:r>
            <a:r>
              <a:rPr lang="ru-RU" sz="7200" dirty="0" smtClean="0"/>
              <a:t> </a:t>
            </a:r>
            <a:r>
              <a:rPr lang="ru-RU" sz="7200" dirty="0" err="1" smtClean="0"/>
              <a:t>әсiресе</a:t>
            </a:r>
            <a:r>
              <a:rPr lang="ru-RU" sz="7200" dirty="0"/>
              <a:t>, </a:t>
            </a:r>
            <a:r>
              <a:rPr lang="ru-RU" sz="7200" dirty="0" err="1"/>
              <a:t>тұтынушылардың</a:t>
            </a:r>
            <a:r>
              <a:rPr lang="ru-RU" sz="7200" dirty="0"/>
              <a:t> </a:t>
            </a:r>
            <a:r>
              <a:rPr lang="ru-RU" sz="7200" dirty="0" err="1" smtClean="0"/>
              <a:t>ақша</a:t>
            </a:r>
            <a:r>
              <a:rPr lang="ru-RU" sz="7200" dirty="0"/>
              <a:t> </a:t>
            </a:r>
            <a:r>
              <a:rPr lang="ru-RU" sz="7200" dirty="0" err="1" smtClean="0"/>
              <a:t>жаратуына</a:t>
            </a:r>
            <a:r>
              <a:rPr lang="ru-RU" sz="7200" dirty="0" smtClean="0"/>
              <a:t> </a:t>
            </a:r>
            <a:r>
              <a:rPr lang="ru-RU" sz="7200" dirty="0" err="1" smtClean="0"/>
              <a:t>әсер</a:t>
            </a:r>
            <a:r>
              <a:rPr lang="ru-RU" sz="7200" dirty="0" smtClean="0"/>
              <a:t> </a:t>
            </a:r>
            <a:r>
              <a:rPr lang="ru-RU" sz="7200" dirty="0" err="1"/>
              <a:t>ететiн</a:t>
            </a:r>
            <a:r>
              <a:rPr lang="ru-RU" sz="7200" dirty="0"/>
              <a:t> </a:t>
            </a:r>
            <a:r>
              <a:rPr lang="ru-RU" sz="7200" dirty="0" err="1"/>
              <a:t>ағымдар</a:t>
            </a:r>
            <a:r>
              <a:rPr lang="ru-RU" sz="7200" dirty="0"/>
              <a:t>;</a:t>
            </a:r>
          </a:p>
          <a:p>
            <a:r>
              <a:rPr lang="ru-RU" sz="7200" b="1" dirty="0" err="1" smtClean="0"/>
              <a:t>технологиялар</a:t>
            </a:r>
            <a:r>
              <a:rPr lang="ru-RU" sz="7200" dirty="0"/>
              <a:t>, </a:t>
            </a:r>
            <a:r>
              <a:rPr lang="ru-RU" sz="7200" dirty="0" err="1" smtClean="0"/>
              <a:t>әсiресе</a:t>
            </a:r>
            <a:r>
              <a:rPr lang="ru-RU" sz="7200" dirty="0"/>
              <a:t>, </a:t>
            </a:r>
            <a:r>
              <a:rPr lang="ru-RU" sz="7200" dirty="0" err="1"/>
              <a:t>түрлi</a:t>
            </a:r>
            <a:r>
              <a:rPr lang="ru-RU" sz="7200" dirty="0"/>
              <a:t> </a:t>
            </a:r>
            <a:r>
              <a:rPr lang="ru-RU" sz="7200" dirty="0" err="1"/>
              <a:t>салалардағы</a:t>
            </a:r>
            <a:r>
              <a:rPr lang="ru-RU" sz="7200" dirty="0"/>
              <a:t>: </a:t>
            </a:r>
            <a:r>
              <a:rPr lang="ru-RU" sz="7200" dirty="0" err="1"/>
              <a:t>ауыл</a:t>
            </a:r>
            <a:r>
              <a:rPr lang="ru-RU" sz="7200" dirty="0"/>
              <a:t> </a:t>
            </a:r>
            <a:r>
              <a:rPr lang="ru-RU" sz="7200" dirty="0" err="1"/>
              <a:t>шаруашылығындағы</a:t>
            </a:r>
            <a:r>
              <a:rPr lang="ru-RU" sz="7200" dirty="0"/>
              <a:t>, </a:t>
            </a:r>
            <a:r>
              <a:rPr lang="ru-RU" sz="7200" dirty="0" err="1" smtClean="0"/>
              <a:t>бөлшек</a:t>
            </a:r>
            <a:r>
              <a:rPr lang="ru-RU" sz="7200" dirty="0"/>
              <a:t> </a:t>
            </a:r>
            <a:r>
              <a:rPr lang="ru-RU" sz="7200" dirty="0" err="1" smtClean="0"/>
              <a:t>саудадағы</a:t>
            </a:r>
            <a:r>
              <a:rPr lang="ru-RU" sz="7200" dirty="0"/>
              <a:t>, </a:t>
            </a:r>
            <a:r>
              <a:rPr lang="ru-RU" sz="7200" dirty="0" err="1"/>
              <a:t>жылжымайтын</a:t>
            </a:r>
            <a:r>
              <a:rPr lang="ru-RU" sz="7200" dirty="0"/>
              <a:t> </a:t>
            </a:r>
            <a:r>
              <a:rPr lang="ru-RU" sz="7200" dirty="0" err="1"/>
              <a:t>дүние-мүлiк</a:t>
            </a:r>
            <a:r>
              <a:rPr lang="ru-RU" sz="7200" dirty="0"/>
              <a:t> </a:t>
            </a:r>
            <a:r>
              <a:rPr lang="ru-RU" sz="7200" dirty="0" err="1" smtClean="0"/>
              <a:t>және</a:t>
            </a:r>
            <a:r>
              <a:rPr lang="ru-RU" sz="7200" dirty="0" smtClean="0"/>
              <a:t> </a:t>
            </a:r>
            <a:r>
              <a:rPr lang="ru-RU" sz="7200" dirty="0" err="1"/>
              <a:t>қонақ</a:t>
            </a:r>
            <a:r>
              <a:rPr lang="ru-RU" sz="7200" dirty="0"/>
              <a:t> </a:t>
            </a:r>
            <a:r>
              <a:rPr lang="ru-RU" sz="7200" dirty="0" err="1"/>
              <a:t>үй</a:t>
            </a:r>
            <a:r>
              <a:rPr lang="ru-RU" sz="7200" dirty="0"/>
              <a:t>/туризм </a:t>
            </a:r>
            <a:r>
              <a:rPr lang="ru-RU" sz="7200" dirty="0" err="1"/>
              <a:t>iсiндегi</a:t>
            </a:r>
            <a:r>
              <a:rPr lang="ru-RU" sz="7200" dirty="0"/>
              <a:t> </a:t>
            </a:r>
            <a:r>
              <a:rPr lang="ru-RU" sz="7200" dirty="0" err="1"/>
              <a:t>жаңалықтар</a:t>
            </a:r>
            <a:r>
              <a:rPr lang="ru-RU" sz="7200" dirty="0"/>
              <a:t> </a:t>
            </a:r>
            <a:r>
              <a:rPr lang="ru-RU" sz="7200" dirty="0" smtClean="0"/>
              <a:t>мен </a:t>
            </a:r>
            <a:r>
              <a:rPr lang="ru-RU" sz="7200" dirty="0" err="1" smtClean="0"/>
              <a:t>ағымдар</a:t>
            </a:r>
            <a:r>
              <a:rPr lang="ru-RU" sz="7200" dirty="0" smtClean="0"/>
              <a:t>;</a:t>
            </a:r>
            <a:endParaRPr lang="ru-RU" sz="7200" dirty="0"/>
          </a:p>
          <a:p>
            <a:r>
              <a:rPr lang="ru-RU" sz="7200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0970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орындарының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жалақы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деңгейiнiң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қонақ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iсi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туризм,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әсiресе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туристердi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тартудың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инфрақұрылымның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нығаюы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банкроттық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бизнестi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кеңейту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лицензиялаудың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(франчайзинг),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күшiнiң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жетiспеушiлiгi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ауыл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шаруашылығы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спорт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жарнама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/БАҚ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073814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87</TotalTime>
  <Words>740</Words>
  <Application>Microsoft Office PowerPoint</Application>
  <PresentationFormat>Экран (4:3)</PresentationFormat>
  <Paragraphs>49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Times New Roman</vt:lpstr>
      <vt:lpstr>Trebuchet MS</vt:lpstr>
      <vt:lpstr>Wingdings 3</vt:lpstr>
      <vt:lpstr>Грань</vt:lpstr>
      <vt:lpstr>                                                                               Экономикалық және iскерлiк журналистика: компаниялардың, қаржы нарықтарының және жалпы экономиканың қызметтерiн жариялау   </vt:lpstr>
      <vt:lpstr> Экономикалық және iскерлiк журналистиканың негiздерi </vt:lpstr>
      <vt:lpstr>Презентация PowerPoint</vt:lpstr>
      <vt:lpstr>Презентация PowerPoint</vt:lpstr>
      <vt:lpstr>Презентация PowerPoint</vt:lpstr>
      <vt:lpstr> Ақпарат көздерiмен жұмыс iстеу өте маңызды </vt:lpstr>
      <vt:lpstr>Презентация PowerPoint</vt:lpstr>
      <vt:lpstr>Бизнес жаңалықтарын өндiретiн ең iрi салалар:</vt:lpstr>
      <vt:lpstr>Презентация PowerPoint</vt:lpstr>
      <vt:lpstr>Презентация PowerPoint</vt:lpstr>
      <vt:lpstr>  Сандарды оқырмандар мен көрермендер үшiн түсiнiктi етіп берiңiз </vt:lpstr>
      <vt:lpstr>Бизнес-мақалаларды жазу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Экономикалық және iскерлiк журналистика: компаниялардың, қаржы нарықтарының және жалпы экономиканың қызметтерiн жариялау   </dc:title>
  <dc:creator>Maikotova</dc:creator>
  <cp:lastModifiedBy>Галия</cp:lastModifiedBy>
  <cp:revision>28</cp:revision>
  <dcterms:created xsi:type="dcterms:W3CDTF">2014-04-14T11:24:55Z</dcterms:created>
  <dcterms:modified xsi:type="dcterms:W3CDTF">2014-04-13T19:25:36Z</dcterms:modified>
</cp:coreProperties>
</file>